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2" r:id="rId2"/>
  </p:sldMasterIdLst>
  <p:sldIdLst>
    <p:sldId id="259" r:id="rId3"/>
    <p:sldId id="257" r:id="rId4"/>
    <p:sldId id="258" r:id="rId5"/>
    <p:sldId id="256" r:id="rId6"/>
    <p:sldId id="260" r:id="rId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9069"/>
    <p:restoredTop sz="94708"/>
  </p:normalViewPr>
  <p:slideViewPr>
    <p:cSldViewPr snapToGrid="0" snapToObjects="1">
      <p:cViewPr varScale="1">
        <p:scale>
          <a:sx n="146" d="100"/>
          <a:sy n="146" d="100"/>
        </p:scale>
        <p:origin x="176"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6943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8D5D81A-3D73-274D-864F-15F38B6002DB}" type="datetimeFigureOut">
              <a:rPr lang="en-US"/>
              <a:pPr>
                <a:defRPr/>
              </a:pPr>
              <a:t>1/24/19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6D70FA-212C-9C4C-A3B5-B8BC0433DA9B}" type="slidenum">
              <a:rPr lang="en-US"/>
              <a:pPr>
                <a:defRPr/>
              </a:pPr>
              <a:t>‹#›</a:t>
            </a:fld>
            <a:endParaRPr lang="en-US"/>
          </a:p>
        </p:txBody>
      </p:sp>
    </p:spTree>
    <p:extLst>
      <p:ext uri="{BB962C8B-B14F-4D97-AF65-F5344CB8AC3E}">
        <p14:creationId xmlns:p14="http://schemas.microsoft.com/office/powerpoint/2010/main" val="2085900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2699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267590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1543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1543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170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34763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570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45490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2928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549906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4405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36710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5F2168E-51D6-B442-B454-9110B2BC6164}" type="datetimeFigureOut">
              <a:rPr lang="en-US"/>
              <a:pPr>
                <a:defRPr/>
              </a:pPr>
              <a:t>1/24/19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994C592-CD11-4441-8E58-D5877BFD500D}" type="slidenum">
              <a:rPr lang="en-US"/>
              <a:pPr>
                <a:defRPr/>
              </a:pPr>
              <a:t>‹#›</a:t>
            </a:fld>
            <a:endParaRPr lang="en-US"/>
          </a:p>
        </p:txBody>
      </p:sp>
    </p:spTree>
    <p:extLst>
      <p:ext uri="{BB962C8B-B14F-4D97-AF65-F5344CB8AC3E}">
        <p14:creationId xmlns:p14="http://schemas.microsoft.com/office/powerpoint/2010/main" val="2523540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457200" y="1600200"/>
            <a:ext cx="8229600" cy="381635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91042C80-7E12-1F48-87CC-BB9FED0B1C27}"/>
              </a:ext>
            </a:extLst>
          </p:cNvPr>
          <p:cNvPicPr>
            <a:picLocks noChangeAspect="1"/>
          </p:cNvPicPr>
          <p:nvPr userDrawn="1"/>
        </p:nvPicPr>
        <p:blipFill rotWithShape="1">
          <a:blip r:embed="rId10"/>
          <a:srcRect t="8361" r="3333"/>
          <a:stretch/>
        </p:blipFill>
        <p:spPr>
          <a:xfrm>
            <a:off x="304800" y="5521236"/>
            <a:ext cx="8839200" cy="1362891"/>
          </a:xfrm>
          <a:prstGeom prst="rect">
            <a:avLst/>
          </a:prstGeom>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3CC843E-C13A-5744-B272-0F6E46035465}" type="datetimeFigureOut">
              <a:rPr lang="en-US"/>
              <a:pPr>
                <a:defRPr/>
              </a:pPr>
              <a:t>1/24/19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DE48070-5850-0046-B6B0-CC18AED0037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4"/>
          <p:cNvSpPr>
            <a:spLocks noGrp="1"/>
          </p:cNvSpPr>
          <p:nvPr>
            <p:ph type="title"/>
          </p:nvPr>
        </p:nvSpPr>
        <p:spPr/>
        <p:txBody>
          <a:bodyPr/>
          <a:lstStyle/>
          <a:p>
            <a:r>
              <a:rPr lang="en-US">
                <a:latin typeface="Calibri" charset="0"/>
              </a:rPr>
              <a:t>Make presentation notes brief.</a:t>
            </a:r>
          </a:p>
        </p:txBody>
      </p:sp>
      <p:sp>
        <p:nvSpPr>
          <p:cNvPr id="5122" name="Content Placeholder 1"/>
          <p:cNvSpPr>
            <a:spLocks noGrp="1"/>
          </p:cNvSpPr>
          <p:nvPr>
            <p:ph sz="half" idx="1"/>
          </p:nvPr>
        </p:nvSpPr>
        <p:spPr>
          <a:xfrm>
            <a:off x="457200" y="1600200"/>
            <a:ext cx="3067050" cy="4525963"/>
          </a:xfrm>
        </p:spPr>
        <p:txBody>
          <a:bodyPr/>
          <a:lstStyle/>
          <a:p>
            <a:r>
              <a:rPr lang="en-US" sz="2400">
                <a:latin typeface="Georgia" charset="0"/>
                <a:cs typeface="Georgia" charset="0"/>
              </a:rPr>
              <a:t>Keep graphics</a:t>
            </a:r>
          </a:p>
          <a:p>
            <a:r>
              <a:rPr lang="en-US" sz="2400">
                <a:latin typeface="Georgia" charset="0"/>
                <a:cs typeface="Georgia" charset="0"/>
              </a:rPr>
              <a:t>And text</a:t>
            </a:r>
          </a:p>
          <a:p>
            <a:r>
              <a:rPr lang="en-US" sz="2400">
                <a:latin typeface="Georgia" charset="0"/>
                <a:cs typeface="Georgia" charset="0"/>
              </a:rPr>
              <a:t>To the point</a:t>
            </a:r>
          </a:p>
        </p:txBody>
      </p:sp>
      <p:pic>
        <p:nvPicPr>
          <p:cNvPr id="3" name="Content Placeholder 2" descr="UCCE_Bolda.jpg"/>
          <p:cNvPicPr>
            <a:picLocks noGrp="1" noChangeAspect="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rot="21317519">
            <a:off x="4484688" y="1452563"/>
            <a:ext cx="4038600" cy="4154487"/>
          </a:xfrm>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95413"/>
            <a:ext cx="7772400" cy="1470025"/>
          </a:xfrm>
        </p:spPr>
        <p:txBody>
          <a:bodyPr rtlCol="0">
            <a:normAutofit/>
          </a:bodyPr>
          <a:lstStyle/>
          <a:p>
            <a:pPr fontAlgn="auto">
              <a:spcAft>
                <a:spcPts val="0"/>
              </a:spcAft>
              <a:defRPr/>
            </a:pPr>
            <a:r>
              <a:rPr lang="en-US" dirty="0">
                <a:ea typeface="+mj-ea"/>
                <a:cs typeface="+mj-cs"/>
              </a:rPr>
              <a:t>Your headline here in Calibri.</a:t>
            </a:r>
          </a:p>
        </p:txBody>
      </p:sp>
      <p:sp>
        <p:nvSpPr>
          <p:cNvPr id="3" name="Subtitle 2"/>
          <p:cNvSpPr>
            <a:spLocks noGrp="1"/>
          </p:cNvSpPr>
          <p:nvPr>
            <p:ph type="subTitle" idx="1"/>
          </p:nvPr>
        </p:nvSpPr>
        <p:spPr>
          <a:xfrm>
            <a:off x="1371600" y="2865438"/>
            <a:ext cx="6400800" cy="2038350"/>
          </a:xfrm>
        </p:spPr>
        <p:txBody>
          <a:bodyPr/>
          <a:lstStyle/>
          <a:p>
            <a:pPr>
              <a:defRPr/>
            </a:pPr>
            <a:r>
              <a:rPr lang="en-US" dirty="0"/>
              <a:t>Simple text is best.</a:t>
            </a:r>
          </a:p>
          <a:p>
            <a:pPr>
              <a:defRPr/>
            </a:pPr>
            <a:r>
              <a:rPr lang="en-US" dirty="0"/>
              <a:t>Don’t read from your slides.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6"/>
          <p:cNvSpPr>
            <a:spLocks noGrp="1"/>
          </p:cNvSpPr>
          <p:nvPr>
            <p:ph type="title"/>
          </p:nvPr>
        </p:nvSpPr>
        <p:spPr/>
        <p:txBody>
          <a:bodyPr/>
          <a:lstStyle/>
          <a:p>
            <a:r>
              <a:rPr lang="en-US">
                <a:latin typeface="Calibri" charset="0"/>
              </a:rPr>
              <a:t>Title</a:t>
            </a:r>
          </a:p>
        </p:txBody>
      </p:sp>
      <p:sp>
        <p:nvSpPr>
          <p:cNvPr id="7170" name="Text Placeholder 7"/>
          <p:cNvSpPr>
            <a:spLocks noGrp="1"/>
          </p:cNvSpPr>
          <p:nvPr>
            <p:ph type="body" sz="half" idx="2"/>
          </p:nvPr>
        </p:nvSpPr>
        <p:spPr>
          <a:xfrm>
            <a:off x="457200" y="1435100"/>
            <a:ext cx="2736850" cy="4298950"/>
          </a:xfrm>
        </p:spPr>
        <p:txBody>
          <a:bodyPr/>
          <a:lstStyle/>
          <a:p>
            <a:r>
              <a:rPr lang="en-US">
                <a:latin typeface="Georgia" charset="0"/>
                <a:cs typeface="Georgia" charset="0"/>
              </a:rPr>
              <a:t>Place photo on a slight angle and add a drop shadow for interest. Pay attention to cropping your photo so the subject stands out. For large photos, use the blank slide provided in this set. Not every slide needs to contain the ANR branding.</a:t>
            </a:r>
          </a:p>
          <a:p>
            <a:r>
              <a:rPr lang="en-US">
                <a:latin typeface="Georgia" charset="0"/>
                <a:cs typeface="Georgia" charset="0"/>
              </a:rPr>
              <a:t>Caption text should be in Georgia Regular. </a:t>
            </a:r>
            <a:endParaRPr lang="en-US">
              <a:latin typeface="Calibri" charset="0"/>
            </a:endParaRPr>
          </a:p>
        </p:txBody>
      </p:sp>
      <p:pic>
        <p:nvPicPr>
          <p:cNvPr id="3" name="Content Placeholder 2" descr="UCCE_Farmer.jpg"/>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rot="21414462">
            <a:off x="4140200" y="641350"/>
            <a:ext cx="3462338" cy="4832350"/>
          </a:xfrm>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3" name="Content Placeholder 5"/>
          <p:cNvGraphicFramePr>
            <a:graphicFrameLocks noGrp="1"/>
          </p:cNvGraphicFramePr>
          <p:nvPr>
            <p:ph idx="1"/>
          </p:nvPr>
        </p:nvGraphicFramePr>
        <p:xfrm>
          <a:off x="185738" y="73025"/>
          <a:ext cx="8794750" cy="6072188"/>
        </p:xfrm>
        <a:graphic>
          <a:graphicData uri="http://schemas.openxmlformats.org/presentationml/2006/ole">
            <mc:AlternateContent xmlns:mc="http://schemas.openxmlformats.org/markup-compatibility/2006">
              <mc:Choice xmlns:v="urn:schemas-microsoft-com:vml" Requires="v">
                <p:oleObj spid="_x0000_s8203" r:id="rId3" imgW="8789705" imgH="6071114" progId="Excel.Chart.8">
                  <p:embed/>
                </p:oleObj>
              </mc:Choice>
              <mc:Fallback>
                <p:oleObj r:id="rId3" imgW="8789705" imgH="6071114" progId="Excel.Chart.8">
                  <p:embed/>
                  <p:pic>
                    <p:nvPicPr>
                      <p:cNvPr id="0" name="Content Placeholder 5"/>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8" y="73025"/>
                        <a:ext cx="8794750" cy="6072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Picture Placeholder 5"/>
          <p:cNvSpPr>
            <a:spLocks noGrp="1"/>
          </p:cNvSpPr>
          <p:nvPr>
            <p:ph type="pic" idx="1"/>
          </p:nvPr>
        </p:nvSpPr>
        <p:spPr>
          <a:xfrm>
            <a:off x="0" y="0"/>
            <a:ext cx="9144000" cy="6858000"/>
          </a:xfrm>
        </p:spPr>
      </p:sp>
    </p:spTree>
  </p:cSld>
  <p:clrMapOvr>
    <a:masterClrMapping/>
  </p:clrMapOvr>
</p:sld>
</file>

<file path=ppt/theme/theme1.xml><?xml version="1.0" encoding="utf-8"?>
<a:theme xmlns:a="http://schemas.openxmlformats.org/drawingml/2006/main" name="ANRBrand_4H_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4" id="{0F4780BD-2F12-724B-9619-9168E8D8F4F1}" vid="{9C479CC8-70B0-F64F-88BA-028F9532815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4" id="{0F4780BD-2F12-724B-9619-9168E8D8F4F1}" vid="{A91B24C9-69A1-4841-9527-E1D94E9E0F0F}"/>
    </a:ext>
  </a:extLst>
</a:theme>
</file>

<file path=docProps/app.xml><?xml version="1.0" encoding="utf-8"?>
<Properties xmlns="http://schemas.openxmlformats.org/officeDocument/2006/extended-properties" xmlns:vt="http://schemas.openxmlformats.org/officeDocument/2006/docPropsVTypes">
  <Template>ANRBrand_4H_3</Template>
  <TotalTime>3</TotalTime>
  <Words>87</Words>
  <Application>Microsoft Macintosh PowerPoint</Application>
  <PresentationFormat>On-screen Show (4:3)</PresentationFormat>
  <Paragraphs>10</Paragraphs>
  <Slides>5</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2" baseType="lpstr">
      <vt:lpstr>ＭＳ Ｐゴシック</vt:lpstr>
      <vt:lpstr>Arial</vt:lpstr>
      <vt:lpstr>Calibri</vt:lpstr>
      <vt:lpstr>Georgia</vt:lpstr>
      <vt:lpstr>ANRBrand_4H_3</vt:lpstr>
      <vt:lpstr>Custom Design</vt:lpstr>
      <vt:lpstr>Excel.Chart.8</vt:lpstr>
      <vt:lpstr>Make presentation notes brief.</vt:lpstr>
      <vt:lpstr>Your headline here in Calibri.</vt:lpstr>
      <vt:lpstr>Title</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presentation notes brief.</dc:title>
  <dc:creator>Sandra J Osterman</dc:creator>
  <cp:lastModifiedBy>Sandra J Osterman</cp:lastModifiedBy>
  <cp:revision>1</cp:revision>
  <dcterms:created xsi:type="dcterms:W3CDTF">2019-01-24T20:57:46Z</dcterms:created>
  <dcterms:modified xsi:type="dcterms:W3CDTF">2019-01-24T21:01:14Z</dcterms:modified>
</cp:coreProperties>
</file>